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3" d="100"/>
          <a:sy n="133" d="100"/>
        </p:scale>
        <p:origin x="-9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A9CF6-20CD-46C5-8769-B0D180086D8D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A5E18-78E5-4D03-87CA-027EFF9258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D5A13-4A17-424D-BE78-EC201B09838D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F2A97-37A1-4A0A-8931-16923A5E8B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69636-554D-4EBC-93C4-788C45A2D125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F3A7D-FF9C-45AE-8C03-8C67742154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B222B-5038-4340-AA8E-BB34BCAE477C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CA3C7-1034-45A5-AEBF-A2FADB744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5F1C8-342B-4DDA-BF58-BE13519C3901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A2E0F-B9FF-42E5-8D5C-97407649C7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04256-2DB8-407C-8D58-77418E62635B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B62E9-75E6-4313-A01D-1D2C0D968B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4720B-CBED-4A3E-A2EB-8E8B5EA3118A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DDC41-5B33-4E51-BA8C-890A501BF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4D07E-B073-4001-8834-B7C6461D418F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FEE25-A37B-4F5A-819C-21686899A9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968A5-0DA6-4836-9E20-85F876402CF5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28CC4-C943-4B75-94BD-BCB4B7BFA9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D188B-ACBC-4BE7-A24C-8A989A686851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8895D-6B96-45D7-83DD-24FAD5FF7B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D7362-453B-4C8C-BCC8-2B796851ED86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629DC-ADD6-4B3B-A517-484DC2FA9A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FB2067-6B92-4664-95C0-455E12C4BAEC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DEE32F3-FA1D-4D71-8149-D7BB89210B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TSW3003 WIN7 Driver Installation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38200" indent="-838200" algn="l"/>
            <a:r>
              <a:rPr lang="en-US" sz="1800" smtClean="0"/>
              <a:t>	Go to device manager in Win7</a:t>
            </a:r>
            <a:br>
              <a:rPr lang="en-US" sz="1800" smtClean="0"/>
            </a:br>
            <a:r>
              <a:rPr lang="en-US" sz="1800" smtClean="0"/>
              <a:t>Start&gt;Control Panel&gt;Device Manager</a:t>
            </a:r>
            <a:br>
              <a:rPr lang="en-US" sz="1800" smtClean="0"/>
            </a:br>
            <a:r>
              <a:rPr lang="en-US" sz="1800" smtClean="0"/>
              <a:t>Right click on the TSW3003 Icon and update the driver</a:t>
            </a: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65263" y="1600200"/>
            <a:ext cx="6213475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Click on browse my computer for driver software</a:t>
            </a: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81150" y="1671638"/>
            <a:ext cx="5981700" cy="4381500"/>
          </a:xfrm>
        </p:spPr>
      </p:pic>
      <p:sp>
        <p:nvSpPr>
          <p:cNvPr id="15364" name="Oval 4"/>
          <p:cNvSpPr>
            <a:spLocks noChangeArrowheads="1"/>
          </p:cNvSpPr>
          <p:nvPr/>
        </p:nvSpPr>
        <p:spPr bwMode="auto">
          <a:xfrm>
            <a:off x="1600200" y="3886200"/>
            <a:ext cx="5486400" cy="914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smtClean="0"/>
              <a:t>Manually select the list of device drivers on the computer</a:t>
            </a: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81150" y="1671638"/>
            <a:ext cx="5981700" cy="4381500"/>
          </a:xfrm>
        </p:spPr>
      </p:pic>
      <p:sp>
        <p:nvSpPr>
          <p:cNvPr id="16388" name="Oval 4"/>
          <p:cNvSpPr>
            <a:spLocks noChangeArrowheads="1"/>
          </p:cNvSpPr>
          <p:nvPr/>
        </p:nvSpPr>
        <p:spPr bwMode="auto">
          <a:xfrm>
            <a:off x="1752600" y="4343400"/>
            <a:ext cx="5486400" cy="914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smtClean="0"/>
              <a:t>Select “show all devices” and click next</a:t>
            </a: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81150" y="1671638"/>
            <a:ext cx="5981700" cy="43815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smtClean="0"/>
              <a:t>Select “ftdibus.inf” file</a:t>
            </a: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52613" y="1849438"/>
            <a:ext cx="5438775" cy="402907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smtClean="0"/>
              <a:t>Click next</a:t>
            </a: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81150" y="1671638"/>
            <a:ext cx="5981700" cy="43815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smtClean="0"/>
              <a:t>Select “Install this driver software anyway”</a:t>
            </a:r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14550" y="2395538"/>
            <a:ext cx="4914900" cy="2933700"/>
          </a:xfrm>
        </p:spPr>
      </p:pic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1905000" y="3962400"/>
            <a:ext cx="5486400" cy="914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smtClean="0"/>
              <a:t>Repeat the same for USB Serial Port</a:t>
            </a:r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65263" y="1600200"/>
            <a:ext cx="6213475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66</Words>
  <Application>Microsoft Office PowerPoint</Application>
  <PresentationFormat>On-screen Show (4:3)</PresentationFormat>
  <Paragraphs>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Calibri</vt:lpstr>
      <vt:lpstr>Arial</vt:lpstr>
      <vt:lpstr>Office Theme</vt:lpstr>
      <vt:lpstr>TSW3003 WIN7 Driver Installation</vt:lpstr>
      <vt:lpstr> Go to device manager in Win7 Start&gt;Control Panel&gt;Device Manager Right click on the TSW3003 Icon and update the driver</vt:lpstr>
      <vt:lpstr>Click on browse my computer for driver software</vt:lpstr>
      <vt:lpstr>Manually select the list of device drivers on the computer</vt:lpstr>
      <vt:lpstr>Select “show all devices” and click next</vt:lpstr>
      <vt:lpstr>Select “ftdibus.inf” file</vt:lpstr>
      <vt:lpstr>Click next</vt:lpstr>
      <vt:lpstr>Select “Install this driver software anyway”</vt:lpstr>
      <vt:lpstr>Repeat the same for USB Serial Port</vt:lpstr>
    </vt:vector>
  </TitlesOfParts>
  <Company>Texas Instruments Incorporated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a0270558</dc:creator>
  <cp:lastModifiedBy>Kang Hung Hsia</cp:lastModifiedBy>
  <cp:revision>2</cp:revision>
  <dcterms:created xsi:type="dcterms:W3CDTF">2012-03-02T15:40:22Z</dcterms:created>
  <dcterms:modified xsi:type="dcterms:W3CDTF">2012-03-02T15:58:48Z</dcterms:modified>
</cp:coreProperties>
</file>